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11"/>
  </p:notesMasterIdLst>
  <p:sldIdLst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FAE"/>
    <a:srgbClr val="183221"/>
    <a:srgbClr val="244A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700"/>
  </p:normalViewPr>
  <p:slideViewPr>
    <p:cSldViewPr snapToGrid="0">
      <p:cViewPr varScale="1">
        <p:scale>
          <a:sx n="128" d="100"/>
          <a:sy n="128" d="100"/>
        </p:scale>
        <p:origin x="1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03" d="100"/>
          <a:sy n="103" d="100"/>
        </p:scale>
        <p:origin x="26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E64F9-0833-BD4C-9DA9-3AAFFE952A35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E1184-BBA2-C343-BFBF-9BB01C8CC0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004518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exels.com/photo/photography-of-a-city-at-night-1137525/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pexels.com/photo/photography-of-a-city-at-night-1137525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pexels.com/photo/photography-of-a-city-at-night-1137525/" TargetMode="Externa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pexels.com/photo/photography-of-a-city-at-night-1137525/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exels.com/photo/photography-of-a-city-at-night-1137525/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pexels.com/photo/photography-of-a-city-at-night-1137525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2FFC-233C-B90A-B593-D5920B1DB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2C137-6DE9-ECA2-AE69-F9EA3142C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8CCCC-29C2-E4C4-6365-5F6DCD5F60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77738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09DB4C1-7210-7A5E-9E2A-6224FB5DF4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4306302" y="0"/>
            <a:ext cx="7885698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D06482-7A0A-B273-442B-447B4844FAFD}"/>
              </a:ext>
            </a:extLst>
          </p:cNvPr>
          <p:cNvSpPr/>
          <p:nvPr userDrawn="1"/>
        </p:nvSpPr>
        <p:spPr>
          <a:xfrm>
            <a:off x="0" y="0"/>
            <a:ext cx="4306302" cy="6858000"/>
          </a:xfrm>
          <a:prstGeom prst="rect">
            <a:avLst/>
          </a:prstGeom>
          <a:solidFill>
            <a:srgbClr val="1832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95FE3-F748-4AEF-44ED-6E169CF4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79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07BFEE-C1BA-1EEA-EC32-DDC36CFAC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9218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78A0A-7BA9-6C38-DE13-F0C93CCC0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2380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FDCA5-DEE5-A4E1-4FD0-672A0970CD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89203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DE71-6E04-3BBE-C997-CF94D1243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A6A58E-E576-1B67-D8CC-72E3C078BD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31306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F2FFC-233C-B90A-B593-D5920B1DBB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2C137-6DE9-ECA2-AE69-F9EA3142C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8CCCC-29C2-E4C4-6365-5F6DCD5F60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287299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3CD0-8A48-4616-EC37-FF2E6787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E1137-44CF-04C8-9D3B-0C4C41F4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C060A-D183-F246-B5D9-9F8F576AE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3D84D-7160-ECFE-0185-70256AD2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015C1-56E8-10AB-1B13-C013A6A5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1179262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FCCDB-95A6-3F04-F05C-3AB8BB211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23F5C-51E1-7C76-F7EF-AF316E8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5E304-0565-F109-4144-246E37EBD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FF561-52BF-79F9-D3B1-A3F338DE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4B1AE68-9799-4A2B-9AC4-036B1B84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31568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3AADE-7EC0-35DC-99C6-36EFE0D6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E2BB-FD70-7FD9-707F-F8C1C1E92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3E94D-99A8-516A-1526-6A083A4B0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814F6-6BEB-A7A9-3C64-509C6D194E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24772-2B8B-8CFA-D0ED-8B927F9B0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E02CA-4BC0-A150-B48E-9AE564BE1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3187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829E4-3E58-CEA0-E6FA-8157CDBF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0934A-CE6F-75D1-4058-EA093F5E5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C147B-4D02-C211-94C0-232BDF83A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8ABE8-61D2-434E-F232-3408CB0EBF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214DCA-16C8-5CE7-A487-FF00EBF6EB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5DEEF8-22BE-AA11-6C7B-9F7415E766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9C5CF-3485-403B-97AA-792BAA46D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5FA6FB-D621-75E4-4851-011C22BD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395705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D1C4-359C-2A30-0643-1DE9BB2F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681797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DFDC3-68B1-D4F1-7B77-1911DFBA7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B31588E-287C-B81A-D31E-97B3E22769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892287" y="1314658"/>
            <a:ext cx="6407426" cy="490516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0175019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F1BF6-0AA5-D7D0-C684-92BB03F559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152865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8E44B0-9D2A-CF76-0727-EE1CE53EE2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4306302" y="0"/>
            <a:ext cx="78856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91636-6DE9-BEAC-CB47-71259C98C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7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0F02-76CC-1421-B657-D440F368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39036-3DC0-FE49-8373-0607CDC05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7177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B4BF3D2-8BAA-E9EA-C8BE-75C3AC6A68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80530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3CD0-8A48-4616-EC37-FF2E6787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E1137-44CF-04C8-9D3B-0C4C41F4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C060A-D183-F246-B5D9-9F8F576AE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20/11/2023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3D84D-7160-ECFE-0185-70256AD2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015C1-56E8-10AB-1B13-C013A6A5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78636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5CEF97-623F-5739-BB75-CF1873FCE1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20137" y="0"/>
            <a:ext cx="78856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91636-6DE9-BEAC-CB47-71259C98C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2875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0F02-76CC-1421-B657-D440F368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886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39036-3DC0-FE49-8373-0607CDC05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02875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B4BF3D2-8BAA-E9EA-C8BE-75C3AC6A68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975775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09DB4C1-7210-7A5E-9E2A-6224FB5DF4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4306302" y="0"/>
            <a:ext cx="7885698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D06482-7A0A-B273-442B-447B4844FAFD}"/>
              </a:ext>
            </a:extLst>
          </p:cNvPr>
          <p:cNvSpPr/>
          <p:nvPr userDrawn="1"/>
        </p:nvSpPr>
        <p:spPr>
          <a:xfrm>
            <a:off x="0" y="0"/>
            <a:ext cx="4306302" cy="6858000"/>
          </a:xfrm>
          <a:prstGeom prst="rect">
            <a:avLst/>
          </a:prstGeom>
          <a:solidFill>
            <a:srgbClr val="1832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95FE3-F748-4AEF-44ED-6E169CF4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79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07BFEE-C1BA-1EEA-EC32-DDC36CFAC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9218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78A0A-7BA9-6C38-DE13-F0C93CCC0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2380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FDCA5-DEE5-A4E1-4FD0-672A0970CD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6958912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DE71-6E04-3BBE-C997-CF94D1243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A6A58E-E576-1B67-D8CC-72E3C078BD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77957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FCCDB-95A6-3F04-F05C-3AB8BB211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23F5C-51E1-7C76-F7EF-AF316E8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21/11/2023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5E304-0565-F109-4144-246E37EBD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FF561-52BF-79F9-D3B1-A3F338DE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4B1AE68-9799-4A2B-9AC4-036B1B84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5111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3AADE-7EC0-35DC-99C6-36EFE0D6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E2BB-FD70-7FD9-707F-F8C1C1E92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3E94D-99A8-516A-1526-6A083A4B0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814F6-6BEB-A7A9-3C64-509C6D194E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20/11/2023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24772-2B8B-8CFA-D0ED-8B927F9B0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E02CA-4BC0-A150-B48E-9AE564BE1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0553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829E4-3E58-CEA0-E6FA-8157CDBF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0934A-CE6F-75D1-4058-EA093F5E5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C147B-4D02-C211-94C0-232BDF83A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8ABE8-61D2-434E-F232-3408CB0EBF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214DCA-16C8-5CE7-A487-FF00EBF6EB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5DEEF8-22BE-AA11-6C7B-9F7415E766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C1D1D9-A4F9-FB41-B183-AA16DEA579DD}" type="datetimeFigureOut">
              <a:rPr lang="en-FR" smtClean="0"/>
              <a:t>20/11/2023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9C5CF-3485-403B-97AA-792BAA46D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5FA6FB-D621-75E4-4851-011C22BD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1865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64A26E-B8F4-A56B-0558-80B49DF261B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32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9D1C4-359C-2A30-0643-1DE9BB2F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68179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DFDC3-68B1-D4F1-7B77-1911DFBA7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B31588E-287C-B81A-D31E-97B3E22769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892287" y="1314658"/>
            <a:ext cx="6407426" cy="490516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203280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F1BF6-0AA5-D7D0-C684-92BB03F559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32563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8E44B0-9D2A-CF76-0727-EE1CE53EE2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4306302" y="0"/>
            <a:ext cx="78856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91636-6DE9-BEAC-CB47-71259C98C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7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0F02-76CC-1421-B657-D440F368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39036-3DC0-FE49-8373-0607CDC05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7177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B4BF3D2-8BAA-E9EA-C8BE-75C3AC6A68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47923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5CEF97-623F-5739-BB75-CF1873FCE1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2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7702"/>
          <a:stretch/>
        </p:blipFill>
        <p:spPr>
          <a:xfrm>
            <a:off x="20137" y="0"/>
            <a:ext cx="78856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91636-6DE9-BEAC-CB47-71259C98C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2875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0F02-76CC-1421-B657-D440F368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886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939036-3DC0-FE49-8373-0607CDC05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02875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B4BF3D2-8BAA-E9EA-C8BE-75C3AC6A68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670757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0E47148-642F-E9C9-9835-126A23D1CA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32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FFB64-5E15-0301-0ADD-E41CC18F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E1B07-02C8-BB12-193A-DCA15B2EF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DDBB5D7-AC19-7927-87F7-518F7B8A7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FDC55-33DD-DA4C-BA65-6390A33DE582}" type="slidenum">
              <a:rPr lang="en-FR" smtClean="0"/>
              <a:t>‹#›</a:t>
            </a:fld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668689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9" r:id="rId9"/>
    <p:sldLayoutId id="2147483657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u="sng" kern="1200">
          <a:ln w="0">
            <a:noFill/>
          </a:ln>
          <a:solidFill>
            <a:schemeClr val="bg1"/>
          </a:solidFill>
          <a:latin typeface="Century Gothic" panose="020B0502020202020204" pitchFamily="34" charset="0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D022928-747B-FF21-EECE-71B1EF825A4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FFB64-5E15-0301-0ADD-E41CC18F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E1B07-02C8-BB12-193A-DCA15B2EF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AABA3-101B-B7FF-8C24-F4F411B25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0F477-9CE0-784B-95DB-305B6CDB287D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11294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u="sng" kern="1200">
          <a:ln w="0">
            <a:noFill/>
          </a:ln>
          <a:solidFill>
            <a:schemeClr val="tx1"/>
          </a:solidFill>
          <a:latin typeface="Century Gothic" panose="020B0502020202020204" pitchFamily="34" charset="0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C74FA3-BEEF-7002-3E58-2AC15DB1E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3083" y="700630"/>
            <a:ext cx="5465834" cy="54567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F5F623-D4CF-28A4-EE5F-B8CA286C3E62}"/>
              </a:ext>
            </a:extLst>
          </p:cNvPr>
          <p:cNvSpPr txBox="1"/>
          <p:nvPr/>
        </p:nvSpPr>
        <p:spPr>
          <a:xfrm>
            <a:off x="11807687" y="6122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AC0DD5-AAE0-D87D-405F-4F3AA5AEB175}"/>
              </a:ext>
            </a:extLst>
          </p:cNvPr>
          <p:cNvSpPr txBox="1"/>
          <p:nvPr/>
        </p:nvSpPr>
        <p:spPr>
          <a:xfrm>
            <a:off x="10105210" y="5688449"/>
            <a:ext cx="208679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F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Line BRANSOLLE</a:t>
            </a:r>
          </a:p>
          <a:p>
            <a:pPr algn="r"/>
            <a:r>
              <a:rPr lang="en-F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Rémy GILIBERT</a:t>
            </a:r>
          </a:p>
          <a:p>
            <a:pPr algn="r"/>
            <a:r>
              <a:rPr lang="en-F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Hugo GONÇALVES</a:t>
            </a:r>
          </a:p>
          <a:p>
            <a:pPr algn="r"/>
            <a:r>
              <a:rPr lang="en-F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Aya MOHAMEDATNI</a:t>
            </a:r>
          </a:p>
          <a:p>
            <a:pPr algn="r"/>
            <a:r>
              <a:rPr lang="en-F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Lucas Triozon</a:t>
            </a:r>
          </a:p>
        </p:txBody>
      </p:sp>
    </p:spTree>
    <p:extLst>
      <p:ext uri="{BB962C8B-B14F-4D97-AF65-F5344CB8AC3E}">
        <p14:creationId xmlns:p14="http://schemas.microsoft.com/office/powerpoint/2010/main" val="3806446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8C9EF-FC71-EAFC-A726-3195F2D99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Sommaire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C6CE7-85E9-7983-8F47-DE11D8B8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R" dirty="0"/>
              <a:t>Notre public cible</a:t>
            </a:r>
          </a:p>
          <a:p>
            <a:r>
              <a:rPr lang="en-FR" dirty="0"/>
              <a:t>Nos solutions (cas d’utilisation)</a:t>
            </a:r>
          </a:p>
          <a:p>
            <a:r>
              <a:rPr lang="en-FR" dirty="0"/>
              <a:t>Maquettage</a:t>
            </a:r>
          </a:p>
          <a:p>
            <a:r>
              <a:rPr lang="en-FR" dirty="0"/>
              <a:t>Notre base de données (mcd/mod + explication source données)</a:t>
            </a:r>
          </a:p>
          <a:p>
            <a:r>
              <a:rPr lang="en-FR" dirty="0"/>
              <a:t>Notre organisation (diagramme Gantt)</a:t>
            </a:r>
          </a:p>
          <a:p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586868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8FEB-0719-945C-AA6E-32453D719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Le public cible</a:t>
            </a:r>
          </a:p>
        </p:txBody>
      </p:sp>
      <p:pic>
        <p:nvPicPr>
          <p:cNvPr id="5" name="Content Placeholder 4" descr="Hike">
            <a:extLst>
              <a:ext uri="{FF2B5EF4-FFF2-40B4-BE49-F238E27FC236}">
                <a16:creationId xmlns:a16="http://schemas.microsoft.com/office/drawing/2014/main" id="{36AD925D-F443-732E-6A5C-4CE3DAED5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073103"/>
            <a:ext cx="914400" cy="914400"/>
          </a:xfrm>
        </p:spPr>
      </p:pic>
      <p:pic>
        <p:nvPicPr>
          <p:cNvPr id="7" name="Graphic 6" descr="Coins">
            <a:extLst>
              <a:ext uri="{FF2B5EF4-FFF2-40B4-BE49-F238E27FC236}">
                <a16:creationId xmlns:a16="http://schemas.microsoft.com/office/drawing/2014/main" id="{4A83AA71-4C71-E3E5-BB0C-69E12D6636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91578" y="2073103"/>
            <a:ext cx="914400" cy="914400"/>
          </a:xfrm>
          <a:prstGeom prst="rect">
            <a:avLst/>
          </a:prstGeom>
        </p:spPr>
      </p:pic>
      <p:pic>
        <p:nvPicPr>
          <p:cNvPr id="9" name="Graphic 8" descr="Open hand with plant">
            <a:extLst>
              <a:ext uri="{FF2B5EF4-FFF2-40B4-BE49-F238E27FC236}">
                <a16:creationId xmlns:a16="http://schemas.microsoft.com/office/drawing/2014/main" id="{0EADE601-37DC-BB6A-6855-FC07612AFF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44956" y="2073103"/>
            <a:ext cx="914400" cy="914400"/>
          </a:xfrm>
          <a:prstGeom prst="rect">
            <a:avLst/>
          </a:prstGeom>
        </p:spPr>
      </p:pic>
      <p:pic>
        <p:nvPicPr>
          <p:cNvPr id="13" name="Graphic 12" descr="Europe">
            <a:extLst>
              <a:ext uri="{FF2B5EF4-FFF2-40B4-BE49-F238E27FC236}">
                <a16:creationId xmlns:a16="http://schemas.microsoft.com/office/drawing/2014/main" id="{D433DC27-3F9F-EFCE-87B3-89CC0E61DA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98334" y="2073103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1DB8FC-75D7-10F6-A578-44684F65E693}"/>
              </a:ext>
            </a:extLst>
          </p:cNvPr>
          <p:cNvSpPr txBox="1"/>
          <p:nvPr/>
        </p:nvSpPr>
        <p:spPr>
          <a:xfrm>
            <a:off x="1455492" y="3429000"/>
            <a:ext cx="7800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Biensur je vais rajouter des trucs la c’est juste pour mettre des idees pr le moment</a:t>
            </a:r>
          </a:p>
        </p:txBody>
      </p:sp>
    </p:spTree>
    <p:extLst>
      <p:ext uri="{BB962C8B-B14F-4D97-AF65-F5344CB8AC3E}">
        <p14:creationId xmlns:p14="http://schemas.microsoft.com/office/powerpoint/2010/main" val="207629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E7ABD-8594-83AD-7F57-4E8437F6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765079"/>
            <a:ext cx="4295188" cy="663921"/>
          </a:xfrm>
        </p:spPr>
        <p:txBody>
          <a:bodyPr/>
          <a:lstStyle/>
          <a:p>
            <a:pPr algn="ctr"/>
            <a:r>
              <a:rPr lang="en-FR" dirty="0"/>
              <a:t>Cas d’utilisation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A8FF96A-60A7-0CE3-EF08-98EDBA590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4723" y="317105"/>
            <a:ext cx="5684582" cy="6223790"/>
          </a:xfrm>
        </p:spPr>
      </p:pic>
    </p:spTree>
    <p:extLst>
      <p:ext uri="{BB962C8B-B14F-4D97-AF65-F5344CB8AC3E}">
        <p14:creationId xmlns:p14="http://schemas.microsoft.com/office/powerpoint/2010/main" val="415647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6C9B2-4038-3B14-32A9-F88F0A285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4730"/>
            <a:ext cx="9144000" cy="1098067"/>
          </a:xfrm>
        </p:spPr>
        <p:txBody>
          <a:bodyPr/>
          <a:lstStyle/>
          <a:p>
            <a:r>
              <a:rPr lang="en-FR" dirty="0"/>
              <a:t>Maquettage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8DE51-11ED-0D81-6F0B-7AC423B1E3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L</a:t>
            </a:r>
            <a:r>
              <a:rPr lang="en-FR" dirty="0"/>
              <a:t>ien vers le figma ou juste on met rien et on va sur le figma de base ou meme on montre le site</a:t>
            </a:r>
          </a:p>
        </p:txBody>
      </p:sp>
    </p:spTree>
    <p:extLst>
      <p:ext uri="{BB962C8B-B14F-4D97-AF65-F5344CB8AC3E}">
        <p14:creationId xmlns:p14="http://schemas.microsoft.com/office/powerpoint/2010/main" val="3343885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28C6D-95C7-9C69-06E1-9BF1DE93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MCD / MOD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259A-41EE-0A2E-F095-8B1D50248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FR" dirty="0"/>
              <a:t>mcd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F81DC-9C4B-CCF9-79BE-A6E54BBC3B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FR" dirty="0"/>
              <a:t>mod</a:t>
            </a:r>
          </a:p>
        </p:txBody>
      </p:sp>
    </p:spTree>
    <p:extLst>
      <p:ext uri="{BB962C8B-B14F-4D97-AF65-F5344CB8AC3E}">
        <p14:creationId xmlns:p14="http://schemas.microsoft.com/office/powerpoint/2010/main" val="414160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2EB12-578A-3D8E-4DB1-2532DA3A3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Planification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94812-FB24-F05D-F811-EB46BB575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R" dirty="0"/>
              <a:t>Diagramme de Gantt</a:t>
            </a:r>
          </a:p>
        </p:txBody>
      </p:sp>
    </p:spTree>
    <p:extLst>
      <p:ext uri="{BB962C8B-B14F-4D97-AF65-F5344CB8AC3E}">
        <p14:creationId xmlns:p14="http://schemas.microsoft.com/office/powerpoint/2010/main" val="2569054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95763-F0FA-1EEC-B0C6-D168BE05FE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FR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EC8D6-D4EA-73F2-12BB-86751087A1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</a:t>
            </a:r>
            <a:r>
              <a:rPr lang="en-FR" dirty="0"/>
              <a:t>n dit quoi en conclusion même en vrai ?</a:t>
            </a:r>
          </a:p>
        </p:txBody>
      </p:sp>
    </p:spTree>
    <p:extLst>
      <p:ext uri="{BB962C8B-B14F-4D97-AF65-F5344CB8AC3E}">
        <p14:creationId xmlns:p14="http://schemas.microsoft.com/office/powerpoint/2010/main" val="1323241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106</Words>
  <Application>Microsoft Macintosh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Helvetica Neue</vt:lpstr>
      <vt:lpstr>Office Theme</vt:lpstr>
      <vt:lpstr>1_Office Theme</vt:lpstr>
      <vt:lpstr>PowerPoint Presentation</vt:lpstr>
      <vt:lpstr>Sommaire</vt:lpstr>
      <vt:lpstr>Le public cible</vt:lpstr>
      <vt:lpstr>Cas d’utilisation</vt:lpstr>
      <vt:lpstr>Maquettage</vt:lpstr>
      <vt:lpstr>MCD / MOD</vt:lpstr>
      <vt:lpstr>Planification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Hugo Gonçalves</dc:creator>
  <cp:lastModifiedBy>Hugo Gonçalves</cp:lastModifiedBy>
  <cp:revision>4</cp:revision>
  <dcterms:created xsi:type="dcterms:W3CDTF">2023-11-20T22:28:42Z</dcterms:created>
  <dcterms:modified xsi:type="dcterms:W3CDTF">2023-11-21T00:29:21Z</dcterms:modified>
</cp:coreProperties>
</file>

<file path=docProps/thumbnail.jpeg>
</file>